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1" r:id="rId2"/>
    <p:sldId id="390" r:id="rId3"/>
    <p:sldId id="391" r:id="rId4"/>
    <p:sldId id="392" r:id="rId5"/>
    <p:sldId id="393" r:id="rId6"/>
    <p:sldId id="418" r:id="rId7"/>
    <p:sldId id="419" r:id="rId8"/>
    <p:sldId id="421" r:id="rId9"/>
    <p:sldId id="420" r:id="rId10"/>
    <p:sldId id="422" r:id="rId11"/>
    <p:sldId id="397" r:id="rId12"/>
    <p:sldId id="423" r:id="rId13"/>
    <p:sldId id="426" r:id="rId14"/>
    <p:sldId id="424" r:id="rId15"/>
    <p:sldId id="427" r:id="rId16"/>
    <p:sldId id="425" r:id="rId17"/>
    <p:sldId id="428" r:id="rId18"/>
    <p:sldId id="429" r:id="rId19"/>
    <p:sldId id="433" r:id="rId20"/>
    <p:sldId id="434" r:id="rId21"/>
    <p:sldId id="430" r:id="rId22"/>
    <p:sldId id="431" r:id="rId23"/>
    <p:sldId id="435" r:id="rId24"/>
    <p:sldId id="436" r:id="rId25"/>
    <p:sldId id="41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61" autoAdjust="0"/>
    <p:restoredTop sz="94660"/>
  </p:normalViewPr>
  <p:slideViewPr>
    <p:cSldViewPr snapToGrid="0">
      <p:cViewPr varScale="1">
        <p:scale>
          <a:sx n="71" d="100"/>
          <a:sy n="71" d="100"/>
        </p:scale>
        <p:origin x="-108" y="-4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120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E70CC9-CCB3-4A91-9185-DA7C7AC74A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648AF09-2236-4A07-A88E-1D5D59CFB5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B3CFFFE-6B18-48E8-BBB5-D34F368AA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F971297-4796-4349-9994-214B324BB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BDFAC83-8A6A-4025-9C71-8FE4C5803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44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1DA579-6601-475D-97E7-910378A9B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4216EE4-1948-47EC-B63D-51E0370FC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15488C7-4AE3-417D-AA46-AD38B594F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1B0A72A-D4C2-4E95-A8B6-DEB15826A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D1040A0-79ED-453E-8ECB-398597F21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06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A4E3B9E-74F7-4C67-A445-389EE89EB7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A68044E-A953-40AA-931D-A087988C0A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198F09-9D8D-41AB-A3D6-B693E02DF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21BAF9-1E67-484E-ABCF-9E4A051C5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657F7A2-9FF3-452D-B643-D4C096CDF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56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E1995E-9268-4150-825E-9E90E7E30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0130057-7BC3-4CE5-921A-3DFE877DB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969E80-3DA2-49AE-90CB-490509ECD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02BA8A8-9B67-43F4-8182-A37DE9DAE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F7708D2-C4A8-4E9C-87CD-2FFF5F403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73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E18820-398E-4A32-B589-C3315ACA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8C35A93-8739-4388-B1D6-1BE58C589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F128989-A644-4BBE-8D0F-EA19205A3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09FF659-0197-471D-BA8F-D8D00FECD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D2B7E55-E531-4EB8-96E3-6DDA05F8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6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6EAC1A-5F98-4120-A502-0B9AB778C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6E1E2E4-2F56-40C9-99D4-EEB0A0788D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EBE2F50-C161-4D1C-B8FC-C6199F1FD9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C9BFEB5-A787-49B0-B19D-B30E10E5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9D69C19-6EAD-4E41-A579-5ED6520CD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61A4458-E63F-4213-A96A-D31DB7D2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92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4F4C50-C4C5-4689-BAA3-2F3E59B69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E15C542-ACBD-4004-A6CE-79323CA60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DF4786F-5083-40DA-8551-42F255748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FC18657-3F5C-4FB0-9EBA-095F077F9D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460ACA0-B23E-4B46-9BF0-F64BA506B2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FF7DB4A0-664B-4A0B-A613-DBD8CBD1A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940CAAA-0365-406F-8CB8-AC074B996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9C65742-AC41-488F-BB44-C99BAF02C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40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9C4453-FABA-4D36-BCB1-ECEBC2769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CA2242A-F7FD-4198-AFB0-CB067E3EF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18C0CCB-878D-47BB-A695-6FE47CFBD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44D1922-9D34-4959-9A31-C90AD569B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3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5168DBC-5F08-473D-98C9-E86192EB5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5B4374A-6CD9-4986-9680-E0570109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2506ACB-2D50-482D-8F94-B109E3A32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3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F16486-96A9-404D-AFEE-55BE2E168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B459C75-60B3-43E5-AC14-9BE0284DE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DCC7666-B274-4477-8194-218F0ED5E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304A805-A40E-43AB-A24A-3E831A51B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8665B4C-F64F-4434-83E8-7A3A628F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70E356D-948E-4AE8-8E92-99B86E456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1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041EF0-CFE0-452B-91FC-EADD28E58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F9EF1A1-78CD-4C81-AE16-2CF2DA96EE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9EC4BE-A469-48A8-AFD6-5275F4D90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0D822E4-B72D-41B0-B943-16C92553F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28E9FB1-A5CF-4C8A-9E1F-DD9287337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F0DF1A5-3F91-40CA-9239-056B44A1B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7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0F9229B-8FBB-4ED4-BADD-54D39CFA3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08BFD04-9775-41A7-8356-B6ADA95EE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ACE6722-A5E8-49A2-81AA-48D02CEC74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5192C-9037-487B-AD91-A4DE5281B318}" type="datetimeFigureOut">
              <a:rPr lang="en-US" smtClean="0"/>
              <a:t>02-Mar-18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682EC01-5D3E-4486-8B7D-D8ACD07FE1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9F84850-E167-4982-A0E5-B5845EF3F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A9980-9AAB-4E3E-B9B4-957AEFEA2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465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3105835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Thank you for your purchase!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4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6" y="0"/>
            <a:ext cx="12197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633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767281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The full details to this </a:t>
            </a:r>
            <a:r>
              <a:rPr lang="en-US" sz="3600" dirty="0" smtClean="0">
                <a:solidFill>
                  <a:schemeClr val="bg1"/>
                </a:solidFill>
              </a:rPr>
              <a:t>Upgrade</a:t>
            </a:r>
          </a:p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is </a:t>
            </a:r>
            <a:r>
              <a:rPr lang="en-US" sz="4400" b="1" dirty="0">
                <a:solidFill>
                  <a:schemeClr val="bg1"/>
                </a:solidFill>
              </a:rPr>
              <a:t>right below this video...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8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274838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Just a heads up </a:t>
            </a:r>
            <a:r>
              <a:rPr lang="en-US" sz="3600" dirty="0" smtClean="0">
                <a:solidFill>
                  <a:schemeClr val="bg1"/>
                </a:solidFill>
              </a:rPr>
              <a:t>though:</a:t>
            </a:r>
          </a:p>
        </p:txBody>
      </p:sp>
    </p:spTree>
    <p:extLst>
      <p:ext uri="{BB962C8B-B14F-4D97-AF65-F5344CB8AC3E}">
        <p14:creationId xmlns:p14="http://schemas.microsoft.com/office/powerpoint/2010/main" val="328676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274838"/>
            <a:ext cx="1219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Just a heads up </a:t>
            </a:r>
            <a:r>
              <a:rPr lang="en-US" sz="3600" dirty="0" smtClean="0">
                <a:solidFill>
                  <a:schemeClr val="bg1"/>
                </a:solidFill>
              </a:rPr>
              <a:t>though:</a:t>
            </a:r>
          </a:p>
          <a:p>
            <a:pPr algn="ctr"/>
            <a:r>
              <a:rPr lang="en-US" sz="5400" b="1" spc="-150" dirty="0" smtClean="0">
                <a:solidFill>
                  <a:schemeClr val="bg1"/>
                </a:solidFill>
              </a:rPr>
              <a:t>This Is A One-time Offer </a:t>
            </a:r>
          </a:p>
          <a:p>
            <a:pPr algn="ctr"/>
            <a:r>
              <a:rPr lang="en-US" sz="5400" b="1" spc="-150" dirty="0" smtClean="0">
                <a:solidFill>
                  <a:schemeClr val="bg1"/>
                </a:solidFill>
              </a:rPr>
              <a:t>So You Get To See This ONLY Once.</a:t>
            </a:r>
            <a:endParaRPr lang="en-US" sz="6600" b="1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23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598004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That's </a:t>
            </a:r>
            <a:r>
              <a:rPr lang="en-US" sz="3600" dirty="0" smtClean="0">
                <a:solidFill>
                  <a:schemeClr val="bg1"/>
                </a:solidFill>
              </a:rPr>
              <a:t>right.</a:t>
            </a:r>
          </a:p>
        </p:txBody>
      </p:sp>
    </p:spTree>
    <p:extLst>
      <p:ext uri="{BB962C8B-B14F-4D97-AF65-F5344CB8AC3E}">
        <p14:creationId xmlns:p14="http://schemas.microsoft.com/office/powerpoint/2010/main" val="26408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598004"/>
            <a:ext cx="12192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That's </a:t>
            </a:r>
            <a:r>
              <a:rPr lang="en-US" sz="3600" dirty="0" smtClean="0">
                <a:solidFill>
                  <a:schemeClr val="bg1"/>
                </a:solidFill>
              </a:rPr>
              <a:t>right.</a:t>
            </a:r>
          </a:p>
          <a:p>
            <a:pPr algn="ctr"/>
            <a:r>
              <a:rPr lang="en-US" sz="6600" b="1" spc="-150" dirty="0" smtClean="0">
                <a:solidFill>
                  <a:schemeClr val="bg1"/>
                </a:solidFill>
              </a:rPr>
              <a:t>Only Once.</a:t>
            </a:r>
            <a:endParaRPr lang="en-US" sz="8000" b="1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53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767281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If you skip this page now,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you </a:t>
            </a:r>
            <a:r>
              <a:rPr lang="en-US" sz="4400" b="1" dirty="0">
                <a:solidFill>
                  <a:schemeClr val="bg1"/>
                </a:solidFill>
              </a:rPr>
              <a:t>won't get to come back </a:t>
            </a:r>
            <a:r>
              <a:rPr lang="en-US" sz="4400" b="1" dirty="0" smtClean="0">
                <a:solidFill>
                  <a:schemeClr val="bg1"/>
                </a:solidFill>
              </a:rPr>
              <a:t>again</a:t>
            </a:r>
            <a:endParaRPr lang="en-US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16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690336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and if this is offered again </a:t>
            </a:r>
            <a:r>
              <a:rPr lang="en-US" sz="3600" dirty="0" smtClean="0">
                <a:solidFill>
                  <a:schemeClr val="bg1"/>
                </a:solidFill>
              </a:rPr>
              <a:t>later,</a:t>
            </a:r>
          </a:p>
          <a:p>
            <a:pPr algn="ctr"/>
            <a:r>
              <a:rPr lang="en-US" sz="5400" b="1" spc="-150" dirty="0" smtClean="0">
                <a:solidFill>
                  <a:schemeClr val="bg1"/>
                </a:solidFill>
              </a:rPr>
              <a:t>It Will Be At A Higher Price.</a:t>
            </a:r>
            <a:endParaRPr lang="en-US" sz="8000" b="1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46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1520786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Most video training programs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are </a:t>
            </a:r>
            <a:r>
              <a:rPr lang="en-US" sz="3600" dirty="0">
                <a:solidFill>
                  <a:schemeClr val="bg1"/>
                </a:solidFill>
              </a:rPr>
              <a:t>priced anywhere from </a:t>
            </a:r>
            <a:endParaRPr lang="en-US" sz="3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43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1520786"/>
            <a:ext cx="1219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Most video training programs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are </a:t>
            </a:r>
            <a:r>
              <a:rPr lang="en-US" sz="3600" dirty="0">
                <a:solidFill>
                  <a:schemeClr val="bg1"/>
                </a:solidFill>
              </a:rPr>
              <a:t>priced anywhere from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$</a:t>
            </a:r>
            <a:r>
              <a:rPr lang="en-US" sz="5400" b="1" dirty="0">
                <a:solidFill>
                  <a:schemeClr val="bg1"/>
                </a:solidFill>
              </a:rPr>
              <a:t>97 </a:t>
            </a:r>
            <a:endParaRPr lang="en-US" sz="5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38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3105835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Do NOT close this page yet, though...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68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1520786"/>
            <a:ext cx="121920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Most video training programs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are </a:t>
            </a:r>
            <a:r>
              <a:rPr lang="en-US" sz="3600" dirty="0">
                <a:solidFill>
                  <a:schemeClr val="bg1"/>
                </a:solidFill>
              </a:rPr>
              <a:t>priced anywhere from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$</a:t>
            </a:r>
            <a:r>
              <a:rPr lang="en-US" sz="5400" b="1" dirty="0">
                <a:solidFill>
                  <a:schemeClr val="bg1"/>
                </a:solidFill>
              </a:rPr>
              <a:t>97 </a:t>
            </a:r>
            <a:endParaRPr lang="en-US" sz="5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up </a:t>
            </a:r>
            <a:r>
              <a:rPr lang="en-US" sz="3600" dirty="0">
                <a:solidFill>
                  <a:schemeClr val="bg1"/>
                </a:solidFill>
              </a:rPr>
              <a:t>to even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8000" b="1" dirty="0" smtClean="0">
                <a:solidFill>
                  <a:schemeClr val="bg1"/>
                </a:solidFill>
              </a:rPr>
              <a:t>$</a:t>
            </a:r>
            <a:r>
              <a:rPr lang="en-US" sz="8000" b="1" dirty="0">
                <a:solidFill>
                  <a:schemeClr val="bg1"/>
                </a:solidFill>
              </a:rPr>
              <a:t>297</a:t>
            </a:r>
            <a:endParaRPr lang="en-US" sz="13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9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767281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and home study courses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can </a:t>
            </a:r>
            <a:r>
              <a:rPr lang="en-US" sz="3600" dirty="0">
                <a:solidFill>
                  <a:schemeClr val="bg1"/>
                </a:solidFill>
              </a:rPr>
              <a:t>go for much higher than that.</a:t>
            </a:r>
          </a:p>
        </p:txBody>
      </p:sp>
    </p:spTree>
    <p:extLst>
      <p:ext uri="{BB962C8B-B14F-4D97-AF65-F5344CB8AC3E}">
        <p14:creationId xmlns:p14="http://schemas.microsoft.com/office/powerpoint/2010/main" val="128271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428726"/>
            <a:ext cx="12192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However I have no intention of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4400" b="1" spc="-150" dirty="0" smtClean="0">
                <a:solidFill>
                  <a:schemeClr val="bg1"/>
                </a:solidFill>
              </a:rPr>
              <a:t>putting </a:t>
            </a:r>
            <a:r>
              <a:rPr lang="en-US" sz="4400" b="1" spc="-150" dirty="0">
                <a:solidFill>
                  <a:schemeClr val="bg1"/>
                </a:solidFill>
              </a:rPr>
              <a:t>an exorbitant price tag </a:t>
            </a:r>
            <a:endParaRPr lang="en-US" sz="4400" b="1" spc="-150" dirty="0" smtClean="0">
              <a:solidFill>
                <a:schemeClr val="bg1"/>
              </a:solidFill>
            </a:endParaRPr>
          </a:p>
          <a:p>
            <a:pPr algn="ctr"/>
            <a:r>
              <a:rPr lang="en-US" sz="4400" b="1" spc="-150" dirty="0" smtClean="0">
                <a:solidFill>
                  <a:schemeClr val="bg1"/>
                </a:solidFill>
              </a:rPr>
              <a:t>on </a:t>
            </a:r>
            <a:r>
              <a:rPr lang="en-US" sz="4400" b="1" spc="-150" dirty="0">
                <a:solidFill>
                  <a:schemeClr val="bg1"/>
                </a:solidFill>
              </a:rPr>
              <a:t>these videos.</a:t>
            </a:r>
            <a:endParaRPr lang="en-US" sz="6600" b="1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22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213283"/>
            <a:ext cx="12192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And I feel that if you want to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get </a:t>
            </a:r>
            <a:r>
              <a:rPr lang="en-US" sz="3600" dirty="0">
                <a:solidFill>
                  <a:schemeClr val="bg1"/>
                </a:solidFill>
              </a:rPr>
              <a:t>a better learning experience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you </a:t>
            </a:r>
            <a:r>
              <a:rPr lang="en-US" sz="3600" dirty="0">
                <a:solidFill>
                  <a:schemeClr val="bg1"/>
                </a:solidFill>
              </a:rPr>
              <a:t>deserve to get it at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a </a:t>
            </a:r>
            <a:r>
              <a:rPr lang="en-US" sz="4400" b="1" dirty="0">
                <a:solidFill>
                  <a:schemeClr val="bg1"/>
                </a:solidFill>
              </a:rPr>
              <a:t>much more affordable price.</a:t>
            </a:r>
            <a:endParaRPr lang="en-US" sz="8000" b="1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3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3105835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So here it is</a:t>
            </a:r>
            <a:endParaRPr lang="en-US" sz="6600" b="1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97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wn Arrow 2"/>
          <p:cNvSpPr/>
          <p:nvPr/>
        </p:nvSpPr>
        <p:spPr>
          <a:xfrm>
            <a:off x="1791286" y="1691643"/>
            <a:ext cx="8609428" cy="3756074"/>
          </a:xfrm>
          <a:prstGeom prst="downArrow">
            <a:avLst>
              <a:gd name="adj1" fmla="val 100000"/>
              <a:gd name="adj2" fmla="val 50000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314179" y="2166341"/>
            <a:ext cx="115636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-150" dirty="0" smtClean="0">
                <a:solidFill>
                  <a:schemeClr val="bg1"/>
                </a:solidFill>
              </a:rPr>
              <a:t>CLICK ON THE BUTTON BELOW</a:t>
            </a:r>
            <a:endParaRPr lang="en-US" sz="102800" b="1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91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428726"/>
            <a:ext cx="12192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I'd like to know if </a:t>
            </a:r>
          </a:p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you're </a:t>
            </a:r>
            <a:r>
              <a:rPr lang="en-US" sz="4400" b="1" dirty="0">
                <a:solidFill>
                  <a:schemeClr val="bg1"/>
                </a:solidFill>
              </a:rPr>
              <a:t>interested in this </a:t>
            </a:r>
            <a:endParaRPr lang="en-US" sz="4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special </a:t>
            </a:r>
            <a:r>
              <a:rPr lang="en-US" sz="4400" b="1" dirty="0">
                <a:solidFill>
                  <a:schemeClr val="bg1"/>
                </a:solidFill>
              </a:rPr>
              <a:t>One-Time Offer.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63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459504"/>
            <a:ext cx="12192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I know you're eager to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check </a:t>
            </a:r>
            <a:r>
              <a:rPr lang="en-US" sz="3600" dirty="0">
                <a:solidFill>
                  <a:schemeClr val="bg1"/>
                </a:solidFill>
              </a:rPr>
              <a:t>out your new purchase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so I'll make this fast.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65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1997839"/>
            <a:ext cx="1219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Only for new customers,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how </a:t>
            </a:r>
            <a:r>
              <a:rPr lang="en-US" sz="3600" dirty="0">
                <a:solidFill>
                  <a:schemeClr val="bg1"/>
                </a:solidFill>
              </a:rPr>
              <a:t>would you also like to get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the </a:t>
            </a:r>
            <a:r>
              <a:rPr lang="en-US" sz="5400" b="1" dirty="0">
                <a:solidFill>
                  <a:schemeClr val="bg1"/>
                </a:solidFill>
              </a:rPr>
              <a:t>video version </a:t>
            </a:r>
            <a:endParaRPr lang="en-US" sz="5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of </a:t>
            </a:r>
            <a:r>
              <a:rPr lang="en-US" sz="5400" b="1" dirty="0">
                <a:solidFill>
                  <a:schemeClr val="bg1"/>
                </a:solidFill>
              </a:rPr>
              <a:t>this training program?</a:t>
            </a:r>
            <a:endParaRPr lang="en-US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01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2428726"/>
            <a:ext cx="12192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This training program </a:t>
            </a:r>
            <a:endParaRPr lang="en-US" sz="3600" dirty="0" smtClean="0">
              <a:solidFill>
                <a:schemeClr val="bg1"/>
              </a:solidFill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comes </a:t>
            </a:r>
            <a:r>
              <a:rPr lang="en-US" sz="4400" b="1" dirty="0">
                <a:solidFill>
                  <a:schemeClr val="bg1"/>
                </a:solidFill>
              </a:rPr>
              <a:t>in video series, </a:t>
            </a:r>
            <a:endParaRPr lang="en-US" sz="4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presented </a:t>
            </a:r>
            <a:r>
              <a:rPr lang="en-US" sz="4400" b="1" dirty="0">
                <a:solidFill>
                  <a:schemeClr val="bg1"/>
                </a:solidFill>
              </a:rPr>
              <a:t>in MP4 format...</a:t>
            </a:r>
            <a:endParaRPr lang="en-US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56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0091E59-76AE-4F5E-8D48-3D5C884CF81A}"/>
              </a:ext>
            </a:extLst>
          </p:cNvPr>
          <p:cNvSpPr txBox="1"/>
          <p:nvPr/>
        </p:nvSpPr>
        <p:spPr>
          <a:xfrm>
            <a:off x="0" y="3105835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With these MP4 video series, you can:</a:t>
            </a:r>
            <a:endParaRPr lang="en-US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11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3"/>
            <a:ext cx="12192002" cy="685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736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6" y="0"/>
            <a:ext cx="12197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29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1991</TotalTime>
  <Words>257</Words>
  <Application>Microsoft Office PowerPoint</Application>
  <PresentationFormat>Custom</PresentationFormat>
  <Paragraphs>50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Hui</dc:creator>
  <cp:lastModifiedBy>User</cp:lastModifiedBy>
  <cp:revision>78</cp:revision>
  <dcterms:created xsi:type="dcterms:W3CDTF">2017-12-29T17:22:27Z</dcterms:created>
  <dcterms:modified xsi:type="dcterms:W3CDTF">2018-03-02T07:04:52Z</dcterms:modified>
</cp:coreProperties>
</file>